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78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Порядок организации и проведения конкурсов «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 в субъектах Российской Федерации 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49578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Координационный совет работодателей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 месяца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 даты проведения регионального чемпионата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», утверждает список главных экспертов по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компетенциям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Региональный центр ежегодно,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не позднее 1 марта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текущего года, направляет в Национальный центр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 информацию о датах и компетенциях регионального чемпионата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 позднее, чем за два месяца до даты проведения регионального чемпионата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», информирует о начале приема заявок от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участников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 позднее, чем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 2 месяца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 даты проведения регионального чемпионата, обеспечивает при необходимости 30%-е изменение содержания конкурсных заданий Национального чемпионата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 с привлечением экспертов по компетенциям и размещение измененных заданий на сайте регионального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центра</a:t>
            </a:r>
          </a:p>
        </p:txBody>
      </p:sp>
    </p:spTree>
    <p:extLst>
      <p:ext uri="{BB962C8B-B14F-4D97-AF65-F5344CB8AC3E}">
        <p14:creationId xmlns:p14="http://schemas.microsoft.com/office/powerpoint/2010/main" xmlns="" val="32964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Порядок организации и проведения конкурсов «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 в субъектах Российской Федерации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4614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 позднее, чем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 1 месяц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 начала регионального чемпионата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», определяет экспертов региональных чемпионатов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 позднее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 рабочих дней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после проведения регионального чемпионата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 предоставляет в Национальный центр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»: пост-релиз о проведении регионального чемпионата; деловую программу; программу чемпионата; фото- и видеоотчеты о проведении регионального чемпионата; информацию по региональному этапу в формате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Excel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по всем участникам регионального чемпионата (форма отчета размещена на портале abilypmpicspro.ru); список победителей в табличной форме с указанием всех призеров по каждой компетенции: призовое место, фамилия, имя, отчество; материалы информационного освещения итогов проведения регионального чемпионата, в том числе информационные материалы, размещенные в СМИ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 позднее, чем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за 1 месяц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 начала проведения Национального чемпионата, подает на портале abilypmpicspro.ru заявку на участие в Национальном чемпионате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» делегации субъекта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РФ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392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Порядок организации и проведения конкурсов «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 в субъектах Российской Федерации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270422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Заявки на участие в региональном чемпионате «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» принимает Региональный центр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посредством регистрации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участников соревнований, экспертов, сопровождающих лиц, в том числе переводчиков РЖЯ), партнеров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на портале abilypmpicspro.ru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в соответствии с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формой.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Участники при регистрации на портале в обязательном порядке к заявке прилагают электронные копии документов, подтверждающие статус инвалида и или лица с ограниченными возможностями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здоровья.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К участию в региональном чемпионате «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» допускаются участники, заявки которых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подтверждены региональным центром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9338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Порядок организации и проведения конкурсов «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» в субъектах Российской Федерации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Региональный чемпионат «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Абилимпикс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» считается состоявшимся, если соревнования были организованы и проведены не менее чем по 10 компетенциям с участием не менее 5 участников по каждой компетенции, </a:t>
            </a:r>
            <a:r>
              <a:rPr lang="ru-RU" sz="2000" dirty="0" smtClean="0">
                <a:latin typeface="Times New Roman" panose="02020603050405020304" pitchFamily="18" charset="0"/>
              </a:rPr>
              <a:t>вне </a:t>
            </a:r>
            <a:r>
              <a:rPr lang="ru-RU" sz="2000" dirty="0">
                <a:latin typeface="Times New Roman" panose="02020603050405020304" pitchFamily="18" charset="0"/>
              </a:rPr>
              <a:t>зависимости от количества категорий участников (школьники, студенты, специалисты</a:t>
            </a:r>
            <a:r>
              <a:rPr lang="ru-RU" sz="2000" dirty="0" smtClean="0">
                <a:latin typeface="Times New Roman" panose="02020603050405020304" pitchFamily="18" charset="0"/>
              </a:rPr>
              <a:t>)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Не менее 5 соревновательных компетенций регионального чемпионата должно соответствовать компетенциям Национального чемпионата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08974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8423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431</Words>
  <Application>Microsoft Office PowerPoint</Application>
  <PresentationFormat>Произвольный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Легкий дым</vt:lpstr>
      <vt:lpstr>  Порядок организации и проведения конкурсов «Абилимпикс» в субъектах Российской Федерации </vt:lpstr>
      <vt:lpstr>Порядок организации и проведения конкурсов «Абилимпикс» в субъектах Российской Федерации</vt:lpstr>
      <vt:lpstr>Порядок организации и проведения конкурсов «Абилимпикс» в субъектах Российской Федерации</vt:lpstr>
      <vt:lpstr>Порядок организации и проведения конкурсов «Абилимпикс» в субъектах Российской Федерации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организации и проведения конкурсов «Абилимпикс» в субъектах Российской Федерации</dc:title>
  <dc:creator>cab206</dc:creator>
  <cp:lastModifiedBy>cukanova</cp:lastModifiedBy>
  <cp:revision>5</cp:revision>
  <dcterms:created xsi:type="dcterms:W3CDTF">2019-03-22T07:59:22Z</dcterms:created>
  <dcterms:modified xsi:type="dcterms:W3CDTF">2019-03-26T04:00:11Z</dcterms:modified>
</cp:coreProperties>
</file>